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55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503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820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546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9965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34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477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550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257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177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844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C94E4-1AB4-4D54-84EF-745C7E396AFD}" type="datetimeFigureOut">
              <a:rPr lang="en-MY" smtClean="0"/>
              <a:t>9/4/2025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BFAC5-BBD9-438F-AA89-2F2269CB05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9896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522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PPTM</dc:creator>
  <cp:lastModifiedBy>PPTM</cp:lastModifiedBy>
  <cp:revision>1</cp:revision>
  <dcterms:created xsi:type="dcterms:W3CDTF">2025-04-09T02:09:37Z</dcterms:created>
  <dcterms:modified xsi:type="dcterms:W3CDTF">2025-04-09T02:09:51Z</dcterms:modified>
</cp:coreProperties>
</file>