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79" r:id="rId4"/>
    <p:sldId id="280" r:id="rId5"/>
    <p:sldId id="2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98" d="100"/>
          <a:sy n="98" d="100"/>
        </p:scale>
        <p:origin x="96" y="198"/>
      </p:cViewPr>
      <p:guideLst>
        <p:guide orient="horz" pos="2159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2" y="4645152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9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DA70-C731-4C70-880D-CCD4705E623C}" type="datetime1">
              <a:rPr lang="en-US" smtClean="0"/>
              <a:t>2/24/2024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A279-0833-481D-8C56-F67FD0AC6C50}" type="datetime1">
              <a:rPr lang="en-US" smtClean="0"/>
              <a:t>2/24/2024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899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7DA83-5663-4C9C-B9AA-0B40A3DAFF81}" type="datetime1">
              <a:rPr lang="en-US" smtClean="0"/>
              <a:t>2/24/2024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2/24/2024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9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69AF7-7BEB-44E4-9852-375E34362B5B}" type="datetime1">
              <a:rPr lang="en-US" smtClean="0"/>
              <a:t>2/24/2024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1"/>
            <a:ext cx="4639737" cy="37481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3" y="2120900"/>
            <a:ext cx="4639737" cy="37481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C38D-0552-4C82-B593-E6124DFADBE2}" type="datetime1">
              <a:rPr lang="en-US" smtClean="0"/>
              <a:t>2/24/2024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7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5"/>
            <a:ext cx="4639737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3" y="2057400"/>
            <a:ext cx="4639737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3" y="2958274"/>
            <a:ext cx="4639737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0F1C-5577-4ACB-BB62-DF8F3C494C7E}" type="datetime1">
              <a:rPr lang="en-US" smtClean="0"/>
              <a:t>2/24/2024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2/24/2024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smtClean="0"/>
              <a:t>2/24/2024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654297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8" y="786383"/>
            <a:ext cx="3517566" cy="2093975"/>
          </a:xfrm>
        </p:spPr>
        <p:txBody>
          <a:bodyPr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3" y="812800"/>
            <a:ext cx="5928345" cy="52947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468" y="3043051"/>
            <a:ext cx="3517566" cy="3064505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3465" y="6446521"/>
            <a:ext cx="3517568" cy="365125"/>
          </a:xfrm>
        </p:spPr>
        <p:txBody>
          <a:bodyPr/>
          <a:lstStyle>
            <a:lvl1pPr algn="l">
              <a:defRPr/>
            </a:lvl1pPr>
          </a:lstStyle>
          <a:p>
            <a:fld id="{92BEA474-078D-4E9B-9B14-09A87B19DC46}" type="datetime1">
              <a:rPr lang="en-US" smtClean="0"/>
              <a:t>2/24/2024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8983" y="6446521"/>
            <a:ext cx="533402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4" y="0"/>
            <a:ext cx="12191986" cy="4578350"/>
          </a:xfrm>
          <a:solidFill>
            <a:schemeClr val="bg1">
              <a:lumMod val="85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1" y="4799362"/>
            <a:ext cx="10113644" cy="743682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07D986-8816-4272-A432-0437A28A9828}" type="datetime1">
              <a:rPr lang="en-US" smtClean="0"/>
              <a:t>2/24/2024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80" y="6446839"/>
            <a:ext cx="6818261" cy="365125"/>
          </a:xfrm>
        </p:spPr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2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7" y="6446839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FFFFFF"/>
                </a:solidFill>
              </a:defRPr>
            </a:lvl1pPr>
          </a:lstStyle>
          <a:p>
            <a:fld id="{62D6E202-B606-4609-B914-27C9371A1F6D}" type="datetime1">
              <a:rPr lang="en-US" smtClean="0"/>
              <a:t>2/24/2024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80" y="6446839"/>
            <a:ext cx="68182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9"/>
            <a:ext cx="7800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3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400" i="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175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anose="020F0502020204030204" pitchFamily="34" charset="0"/>
        <a:buChar char="◦"/>
        <a:defRPr sz="2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7055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anose="020F0502020204030204" pitchFamily="34" charset="0"/>
        <a:buChar char="◦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935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anose="020F0502020204030204" pitchFamily="34" charset="0"/>
        <a:buChar char="◦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815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anose="020F0502020204030204" pitchFamily="34" charset="0"/>
        <a:buChar char="◦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09982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299845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49987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699895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1" y="2"/>
            <a:ext cx="12192002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87001" y="926441"/>
            <a:ext cx="6253317" cy="3168015"/>
          </a:xfrm>
        </p:spPr>
        <p:txBody>
          <a:bodyPr>
            <a:noAutofit/>
          </a:bodyPr>
          <a:lstStyle/>
          <a:p>
            <a:r>
              <a:rPr lang="en-US" altLang="ko-KR" sz="2800" dirty="0">
                <a:solidFill>
                  <a:schemeClr val="tx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sym typeface="+mn-ea"/>
              </a:rPr>
              <a:t>KERJA PENYELENGGARAAN KOLAM TAKUNGAN BANJIR SERTA KERJA BERKAITAN DI KG PASIR KOTA, KOTA BHARU, KELANTAN</a:t>
            </a:r>
          </a:p>
        </p:txBody>
      </p:sp>
      <p:pic>
        <p:nvPicPr>
          <p:cNvPr id="4" name="Picture 2"/>
          <p:cNvPicPr>
            <a:picLocks noChangeAspect="1"/>
          </p:cNvPicPr>
          <p:nvPr/>
        </p:nvPicPr>
        <p:blipFill rotWithShape="1">
          <a:blip r:embed="rId2" cstate="print"/>
          <a:srcRect l="28244" r="37961"/>
          <a:stretch>
            <a:fillRect/>
          </a:stretch>
        </p:blipFill>
        <p:spPr>
          <a:xfrm>
            <a:off x="1" y="2"/>
            <a:ext cx="4635316" cy="6857999"/>
          </a:xfrm>
          <a:prstGeom prst="rect">
            <a:avLst/>
          </a:prstGeom>
        </p:spPr>
      </p:pic>
      <p:cxnSp>
        <p:nvCxnSpPr>
          <p:cNvPr id="10" name="Straight Connector 9"/>
          <p:cNvCxnSpPr>
            <a:cxnSpLocks noGrp="1" noRot="1" noChangeAspect="1" noMove="1" noResize="1" noEditPoints="1" noAdjustHandles="1" noChangeArrowheads="1" noChangeShapeType="1"/>
          </p:cNvCxnSpPr>
          <p:nvPr/>
        </p:nvCxnSpPr>
        <p:spPr>
          <a:xfrm>
            <a:off x="5427755" y="4498925"/>
            <a:ext cx="5636107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5287001" y="4651563"/>
            <a:ext cx="5104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JPS/KN/KB/PPPP/SH/01/2024(P)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" y="714628"/>
            <a:ext cx="3517566" cy="2093975"/>
          </a:xfrm>
        </p:spPr>
        <p:txBody>
          <a:bodyPr>
            <a:normAutofit/>
          </a:bodyPr>
          <a:lstStyle/>
          <a:p>
            <a:r>
              <a:rPr lang="en-US" sz="4000" dirty="0"/>
              <a:t>LOKASI PROJEK</a:t>
            </a:r>
            <a:endParaRPr lang="en-MY" sz="40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213" y="2808603"/>
            <a:ext cx="3209915" cy="3241037"/>
          </a:xfrm>
        </p:spPr>
        <p:txBody>
          <a:bodyPr/>
          <a:lstStyle/>
          <a:p>
            <a:pPr fontAlgn="base"/>
            <a:r>
              <a:rPr lang="en-MY" sz="2800" b="0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6.103256, 102.228628</a:t>
            </a:r>
          </a:p>
          <a:p>
            <a:pPr fontAlgn="base"/>
            <a:r>
              <a:rPr lang="en-US" altLang="en-MY" dirty="0"/>
              <a:t>KG PASIR KOTA, KOTA BHARU, KELANTAN</a:t>
            </a:r>
            <a:endParaRPr lang="en-MY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1246BB1-B1D4-BC54-01B6-5E0657047F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7779" y="0"/>
            <a:ext cx="8674008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MY" sz="4000" dirty="0"/>
              <a:t>SKOP PROJEK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4650105" y="0"/>
            <a:ext cx="7541895" cy="6858000"/>
          </a:xfrm>
        </p:spPr>
        <p:txBody>
          <a:bodyPr>
            <a:normAutofit/>
          </a:bodyPr>
          <a:lstStyle/>
          <a:p>
            <a:pPr>
              <a:buFont typeface="+mj-lt"/>
            </a:pPr>
            <a:endParaRPr lang="en-MY" altLang="en-US" sz="28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dobe Gothic Std B" panose="020B080000000000000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A7A2151-5806-D814-5621-51726B0A76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0105" y="0"/>
            <a:ext cx="754269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580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A11885-3F64-B390-3A66-E48B68509D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6B11CD-14B6-92B3-C836-34E0856A3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MY" sz="4000" dirty="0"/>
              <a:t>SKOP PROJEK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CAF53A-A8A9-E3DE-B849-07083E27E7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650105" y="0"/>
            <a:ext cx="7541895" cy="6858000"/>
          </a:xfrm>
        </p:spPr>
        <p:txBody>
          <a:bodyPr>
            <a:normAutofit/>
          </a:bodyPr>
          <a:lstStyle/>
          <a:p>
            <a:pPr>
              <a:buFont typeface="+mj-lt"/>
            </a:pPr>
            <a:endParaRPr lang="en-MY" altLang="en-US" sz="28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dobe Gothic Std B" panose="020B080000000000000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77961E7-5015-EEBF-A249-148CB99BEA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0104" y="0"/>
            <a:ext cx="7541895" cy="6910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4502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129020"/>
            <a:ext cx="12192635" cy="728980"/>
          </a:xfrm>
        </p:spPr>
        <p:txBody>
          <a:bodyPr/>
          <a:lstStyle/>
          <a:p>
            <a:pPr algn="ctr"/>
            <a:r>
              <a:rPr lang="en-US" sz="8000" dirty="0"/>
              <a:t>GAMBAR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9AD4942-B7F6-B975-363B-62122089CA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461" y="121595"/>
            <a:ext cx="6151291" cy="330740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4D60ED6-745C-03FB-A58C-A2B5DB027A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4797" y="1128409"/>
            <a:ext cx="6166387" cy="342166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RetrospectVTI">
  <a:themeElements>
    <a:clrScheme name="AnalogousFromLightSeedLeftStep">
      <a:dk1>
        <a:srgbClr val="000000"/>
      </a:dk1>
      <a:lt1>
        <a:srgbClr val="FFFFFF"/>
      </a:lt1>
      <a:dk2>
        <a:srgbClr val="244131"/>
      </a:dk2>
      <a:lt2>
        <a:srgbClr val="EEE9EA"/>
      </a:lt2>
      <a:accent1>
        <a:srgbClr val="80A9A5"/>
      </a:accent1>
      <a:accent2>
        <a:srgbClr val="75AB90"/>
      </a:accent2>
      <a:accent3>
        <a:srgbClr val="81AC84"/>
      </a:accent3>
      <a:accent4>
        <a:srgbClr val="88AC75"/>
      </a:accent4>
      <a:accent5>
        <a:srgbClr val="9BA57D"/>
      </a:accent5>
      <a:accent6>
        <a:srgbClr val="ABA175"/>
      </a:accent6>
      <a:hlink>
        <a:srgbClr val="B47379"/>
      </a:hlink>
      <a:folHlink>
        <a:srgbClr val="848484"/>
      </a:folHlink>
    </a:clrScheme>
    <a:fontScheme name="Retrospec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49</Words>
  <Application>Microsoft Office PowerPoint</Application>
  <PresentationFormat>Widescreen</PresentationFormat>
  <Paragraphs>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Adobe Gothic Std B</vt:lpstr>
      <vt:lpstr>Calibri</vt:lpstr>
      <vt:lpstr>Roboto</vt:lpstr>
      <vt:lpstr>Tw Cen MT</vt:lpstr>
      <vt:lpstr>RetrospectVTI</vt:lpstr>
      <vt:lpstr>KERJA PENYELENGGARAAN KOLAM TAKUNGAN BANJIR SERTA KERJA BERKAITAN DI KG PASIR KOTA, KOTA BHARU, KELANTAN</vt:lpstr>
      <vt:lpstr>LOKASI PROJEK</vt:lpstr>
      <vt:lpstr>SKOP PROJEK</vt:lpstr>
      <vt:lpstr>SKOP PROJEK</vt:lpstr>
      <vt:lpstr>GAMBAR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Kerja Menaiktaraf Sistem Pengairan Serta Kerja Berkaitan Di Skim Pertanian Bukit Cina , Kota Bharu, Kelantan.</dc:title>
  <dc:creator>Acer</dc:creator>
  <cp:lastModifiedBy>O365</cp:lastModifiedBy>
  <cp:revision>62</cp:revision>
  <cp:lastPrinted>2021-03-26T06:04:00Z</cp:lastPrinted>
  <dcterms:created xsi:type="dcterms:W3CDTF">2020-06-03T01:57:00Z</dcterms:created>
  <dcterms:modified xsi:type="dcterms:W3CDTF">2024-02-24T05:36:56Z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1033-11.2.0.10176</vt:lpwstr>
  </property>
</Properties>
</file>