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7" r:id="rId2"/>
    <p:sldId id="263" r:id="rId3"/>
    <p:sldId id="265" r:id="rId4"/>
    <p:sldId id="256" r:id="rId5"/>
    <p:sldId id="273" r:id="rId6"/>
    <p:sldId id="269" r:id="rId7"/>
    <p:sldId id="271" r:id="rId8"/>
    <p:sldId id="270" r:id="rId9"/>
    <p:sldId id="262" r:id="rId10"/>
    <p:sldId id="272" r:id="rId11"/>
    <p:sldId id="274" r:id="rId12"/>
    <p:sldId id="275" r:id="rId13"/>
    <p:sldId id="276" r:id="rId14"/>
    <p:sldId id="278" r:id="rId15"/>
    <p:sldId id="279" r:id="rId16"/>
    <p:sldId id="264" r:id="rId17"/>
    <p:sldId id="266" r:id="rId18"/>
    <p:sldId id="267" r:id="rId19"/>
    <p:sldId id="268" r:id="rId20"/>
    <p:sldId id="260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4/22/2022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6913" y="624110"/>
            <a:ext cx="9757699" cy="1280890"/>
          </a:xfrm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TAKLIMAT SEBUTHARGA</a:t>
            </a:r>
            <a:endParaRPr lang="en-MY" sz="6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41946" y="2427935"/>
            <a:ext cx="7356143" cy="9567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TARIKH : 20 / 04 / 2021</a:t>
            </a:r>
          </a:p>
        </p:txBody>
      </p:sp>
    </p:spTree>
    <p:extLst>
      <p:ext uri="{BB962C8B-B14F-4D97-AF65-F5344CB8AC3E}">
        <p14:creationId xmlns:p14="http://schemas.microsoft.com/office/powerpoint/2010/main" val="1920966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2430A26-9B15-4D08-AF98-9AA18EAB8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04" y="194029"/>
            <a:ext cx="4402561" cy="5671889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BFEF110C-42BE-446D-8053-0C781EB779D6}"/>
              </a:ext>
            </a:extLst>
          </p:cNvPr>
          <p:cNvSpPr txBox="1">
            <a:spLocks/>
          </p:cNvSpPr>
          <p:nvPr/>
        </p:nvSpPr>
        <p:spPr>
          <a:xfrm>
            <a:off x="362631" y="5881355"/>
            <a:ext cx="4536129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LCP Pump No.5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diganti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CBC611-ABD6-49CB-878C-164233208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1513" y="278914"/>
            <a:ext cx="3414056" cy="5502117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489DFFD1-26C4-4291-8C36-04647800E2B6}"/>
              </a:ext>
            </a:extLst>
          </p:cNvPr>
          <p:cNvSpPr txBox="1">
            <a:spLocks/>
          </p:cNvSpPr>
          <p:nvPr/>
        </p:nvSpPr>
        <p:spPr>
          <a:xfrm>
            <a:off x="6791513" y="5781031"/>
            <a:ext cx="5037856" cy="5116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LCP actuator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dinaiktaraf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dan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tiang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elektrik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TNB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dialih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168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id="{BFEF110C-42BE-446D-8053-0C781EB779D6}"/>
              </a:ext>
            </a:extLst>
          </p:cNvPr>
          <p:cNvSpPr txBox="1">
            <a:spLocks/>
          </p:cNvSpPr>
          <p:nvPr/>
        </p:nvSpPr>
        <p:spPr>
          <a:xfrm>
            <a:off x="437659" y="6446645"/>
            <a:ext cx="4536129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LCP Pump No.5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diganti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FA7AE4-DFC9-481F-99B4-80CE3EB1A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59" y="114012"/>
            <a:ext cx="11316681" cy="62240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1831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73F006-87C0-489D-855C-6CC458591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40" y="193835"/>
            <a:ext cx="5750184" cy="4951906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BFEF110C-42BE-446D-8053-0C781EB779D6}"/>
              </a:ext>
            </a:extLst>
          </p:cNvPr>
          <p:cNvSpPr txBox="1">
            <a:spLocks/>
          </p:cNvSpPr>
          <p:nvPr/>
        </p:nvSpPr>
        <p:spPr>
          <a:xfrm>
            <a:off x="362631" y="5257901"/>
            <a:ext cx="7393144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Membaikpulih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interlocking concrete block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sepanjang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rumah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pam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pump sump no.5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406CB9-0B62-450B-A727-D23AD0BEE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3495" y="193835"/>
            <a:ext cx="5965682" cy="495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444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395" y="581890"/>
            <a:ext cx="9908776" cy="57002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BFEF110C-42BE-446D-8053-0C781EB779D6}"/>
              </a:ext>
            </a:extLst>
          </p:cNvPr>
          <p:cNvSpPr txBox="1">
            <a:spLocks/>
          </p:cNvSpPr>
          <p:nvPr/>
        </p:nvSpPr>
        <p:spPr>
          <a:xfrm>
            <a:off x="878021" y="6330243"/>
            <a:ext cx="7393144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JPS/KN/BPME/PPPP/SH/02/2022/P4</a:t>
            </a:r>
            <a:endParaRPr lang="en-MY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FEF110C-42BE-446D-8053-0C781EB779D6}"/>
              </a:ext>
            </a:extLst>
          </p:cNvPr>
          <p:cNvSpPr txBox="1">
            <a:spLocks/>
          </p:cNvSpPr>
          <p:nvPr/>
        </p:nvSpPr>
        <p:spPr>
          <a:xfrm>
            <a:off x="889104" y="115094"/>
            <a:ext cx="7393144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MY" sz="1600" dirty="0">
                <a:latin typeface="Arial" pitchFamily="34" charset="0"/>
                <a:cs typeface="Arial" pitchFamily="34" charset="0"/>
              </a:rPr>
              <a:t>LUKISAN STATIC COARSE SCREEN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BFEF110C-42BE-446D-8053-0C781EB779D6}"/>
              </a:ext>
            </a:extLst>
          </p:cNvPr>
          <p:cNvSpPr txBox="1">
            <a:spLocks/>
          </p:cNvSpPr>
          <p:nvPr/>
        </p:nvSpPr>
        <p:spPr>
          <a:xfrm>
            <a:off x="878021" y="6330243"/>
            <a:ext cx="7393144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JPS/KN/BPME/PPPP/SH/02/2022/P5</a:t>
            </a:r>
            <a:r>
              <a:rPr lang="en-US" sz="1400" dirty="0"/>
              <a:t> 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021" y="473825"/>
            <a:ext cx="10323055" cy="56775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BFEF110C-42BE-446D-8053-0C781EB779D6}"/>
              </a:ext>
            </a:extLst>
          </p:cNvPr>
          <p:cNvSpPr txBox="1">
            <a:spLocks/>
          </p:cNvSpPr>
          <p:nvPr/>
        </p:nvSpPr>
        <p:spPr>
          <a:xfrm>
            <a:off x="889104" y="115094"/>
            <a:ext cx="7393144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MY" sz="1600" dirty="0">
                <a:latin typeface="Arial" pitchFamily="34" charset="0"/>
                <a:cs typeface="Arial" pitchFamily="34" charset="0"/>
              </a:rPr>
              <a:t>LUKISAN STATIC COARSE SCREEN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9708" y="498764"/>
            <a:ext cx="10025149" cy="57390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BFEF110C-42BE-446D-8053-0C781EB779D6}"/>
              </a:ext>
            </a:extLst>
          </p:cNvPr>
          <p:cNvSpPr txBox="1">
            <a:spLocks/>
          </p:cNvSpPr>
          <p:nvPr/>
        </p:nvSpPr>
        <p:spPr>
          <a:xfrm>
            <a:off x="753330" y="6321930"/>
            <a:ext cx="7393144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JPS/KN/BPME/PPPP/SH/02/2022/P6</a:t>
            </a:r>
            <a:endParaRPr lang="en-MY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BFEF110C-42BE-446D-8053-0C781EB779D6}"/>
              </a:ext>
            </a:extLst>
          </p:cNvPr>
          <p:cNvSpPr txBox="1">
            <a:spLocks/>
          </p:cNvSpPr>
          <p:nvPr/>
        </p:nvSpPr>
        <p:spPr>
          <a:xfrm>
            <a:off x="889104" y="115094"/>
            <a:ext cx="7393144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MY" sz="1600" dirty="0">
                <a:latin typeface="Arial" pitchFamily="34" charset="0"/>
                <a:cs typeface="Arial" pitchFamily="34" charset="0"/>
              </a:rPr>
              <a:t>LUKISAN STATIC COARSE SCREEN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B9E2583-5E31-4D5F-8F83-C752D543C6CC}"/>
              </a:ext>
            </a:extLst>
          </p:cNvPr>
          <p:cNvSpPr txBox="1">
            <a:spLocks/>
          </p:cNvSpPr>
          <p:nvPr/>
        </p:nvSpPr>
        <p:spPr>
          <a:xfrm>
            <a:off x="469809" y="0"/>
            <a:ext cx="3119697" cy="4997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Ringkasan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Sebutharga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Kerja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MY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8882C6-F169-4FF7-91D2-6E038A307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00" y="421758"/>
            <a:ext cx="11412210" cy="62479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5248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4DD4CB-A070-4DD3-A0D8-46DDA153C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8" y="529338"/>
            <a:ext cx="11043006" cy="60328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6318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C4B03EE-B306-4385-B930-FE5FE7F29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985" y="386560"/>
            <a:ext cx="11394141" cy="62470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247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ACC3E3-D7BE-420D-847B-B83AE24BF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376" y="269368"/>
            <a:ext cx="11438965" cy="6279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8879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490409" y="131253"/>
            <a:ext cx="9362364" cy="160633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 defTabSz="914400">
              <a:spcBef>
                <a:spcPct val="0"/>
              </a:spcBef>
              <a:defRPr/>
            </a:pPr>
            <a:r>
              <a:rPr lang="en-US" sz="44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NO.SEBUTHARGA : </a:t>
            </a:r>
            <a:r>
              <a:rPr lang="en-US" sz="44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JPS.KN.BPME.PPPP.SH 02/2022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3468" y="1854126"/>
            <a:ext cx="10702389" cy="415477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r>
              <a:rPr lang="fi-FI" sz="4400" b="1" dirty="0">
                <a:latin typeface="Arial" panose="020B0604020202020204" pitchFamily="34" charset="0"/>
                <a:cs typeface="Arial" panose="020B0604020202020204" pitchFamily="34" charset="0"/>
              </a:rPr>
              <a:t>TAJUK : </a:t>
            </a:r>
            <a:r>
              <a:rPr lang="fi-FI" sz="4400" dirty="0">
                <a:latin typeface="Arial" panose="020B0604020202020204" pitchFamily="34" charset="0"/>
                <a:cs typeface="Arial" panose="020B0604020202020204" pitchFamily="34" charset="0"/>
              </a:rPr>
              <a:t>KERJA-KERJA MENAIKTARAF INFRASTRUKTUR MEKANIKAL DAN ELEKTRIKAL UNTUK KAWALAN BANJIR SERTA KERJA-KERJA BERKAITAN DI RUMAH PAM TAMAN BENDAHARA, UMK, PENGKALAN CHEPA, KELANTAN  </a:t>
            </a:r>
            <a:endParaRPr lang="en-US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709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589889" y="2988860"/>
            <a:ext cx="6766560" cy="2063087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SEKIAN 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TERIMA KASIH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861560" y="774840"/>
            <a:ext cx="2468880" cy="1973663"/>
            <a:chOff x="3337560" y="3276600"/>
            <a:chExt cx="2468880" cy="1973663"/>
          </a:xfrm>
        </p:grpSpPr>
        <p:pic>
          <p:nvPicPr>
            <p:cNvPr id="7" name="Picture 6" descr="logo jps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37560" y="3276600"/>
              <a:ext cx="2468880" cy="1276106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Title 1"/>
            <p:cNvSpPr txBox="1">
              <a:spLocks/>
            </p:cNvSpPr>
            <p:nvPr/>
          </p:nvSpPr>
          <p:spPr>
            <a:xfrm>
              <a:off x="3582536" y="4793063"/>
              <a:ext cx="1733267" cy="4572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/>
            <a:p>
              <a:pPr algn="ctr" defTabSz="914400">
                <a:spcBef>
                  <a:spcPct val="0"/>
                </a:spcBef>
                <a:defRPr/>
              </a:pPr>
              <a:r>
                <a:rPr lang="en-US" sz="2400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ea typeface="+mj-ea"/>
                  <a:cs typeface="Arial" pitchFamily="34" charset="0"/>
                </a:rPr>
                <a:t>JPS BPME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7077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639496" y="343690"/>
            <a:ext cx="696662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err="1">
                <a:latin typeface="Calibri" pitchFamily="34" charset="0"/>
              </a:rPr>
              <a:t>Rumah</a:t>
            </a:r>
            <a:r>
              <a:rPr lang="en-US" sz="2000" dirty="0">
                <a:latin typeface="Calibri" pitchFamily="34" charset="0"/>
              </a:rPr>
              <a:t> Pam Taman </a:t>
            </a:r>
            <a:r>
              <a:rPr lang="en-US" sz="2000" dirty="0" err="1">
                <a:latin typeface="Calibri" pitchFamily="34" charset="0"/>
              </a:rPr>
              <a:t>Bendahara</a:t>
            </a:r>
            <a:r>
              <a:rPr lang="en-US" sz="2000" dirty="0">
                <a:latin typeface="Calibri" pitchFamily="34" charset="0"/>
              </a:rPr>
              <a:t>, UMK, </a:t>
            </a:r>
            <a:r>
              <a:rPr lang="en-US" sz="2000" dirty="0" err="1">
                <a:latin typeface="Calibri" pitchFamily="34" charset="0"/>
              </a:rPr>
              <a:t>Pengkalan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err="1">
                <a:latin typeface="Calibri" pitchFamily="34" charset="0"/>
              </a:rPr>
              <a:t>Chepa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828800" y="5750530"/>
            <a:ext cx="26818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/>
            <a:r>
              <a:rPr lang="en-US" dirty="0"/>
              <a:t>6°09’53.5"N 102°17’03.1"E</a:t>
            </a:r>
          </a:p>
          <a:p>
            <a:pPr fontAlgn="base"/>
            <a:r>
              <a:rPr lang="en-US" b="1" dirty="0"/>
              <a:t>6.164850, 102.284181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01605" y="2637845"/>
            <a:ext cx="2000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</a:rPr>
              <a:t>5°45'39.7"N 102°20'10.4"E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5.761040, 102.336217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9B14AA-1F46-4A09-AA23-8F9BB0926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499" y="819837"/>
            <a:ext cx="8779001" cy="48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299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>
            <a:extLst>
              <a:ext uri="{FF2B5EF4-FFF2-40B4-BE49-F238E27FC236}">
                <a16:creationId xmlns:a16="http://schemas.microsoft.com/office/drawing/2014/main" id="{D09E31A9-0C9C-4629-8F06-8479EBFA3A6C}"/>
              </a:ext>
            </a:extLst>
          </p:cNvPr>
          <p:cNvSpPr txBox="1">
            <a:spLocks/>
          </p:cNvSpPr>
          <p:nvPr/>
        </p:nvSpPr>
        <p:spPr>
          <a:xfrm>
            <a:off x="7597470" y="6166672"/>
            <a:ext cx="4415758" cy="4672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MCC lama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diganti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D7BD7A-0754-4A7B-9952-A85AC4B2B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16" y="310567"/>
            <a:ext cx="6285259" cy="49606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B5A8FB-70B4-45AB-A399-C543B24CF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9591" y="304803"/>
            <a:ext cx="5456393" cy="55935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44AEB67F-4873-4AB4-9BDA-ABDACB5B214B}"/>
              </a:ext>
            </a:extLst>
          </p:cNvPr>
          <p:cNvSpPr txBox="1">
            <a:spLocks/>
          </p:cNvSpPr>
          <p:nvPr/>
        </p:nvSpPr>
        <p:spPr>
          <a:xfrm>
            <a:off x="779929" y="5539143"/>
            <a:ext cx="5154705" cy="4672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Rumah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Pam Taman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Bendahara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UMK,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Pengkalan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Chepa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66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53BF67-6F2D-423E-B5C0-60AABDD61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401" y="121633"/>
            <a:ext cx="11507197" cy="6619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419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8D0235-6CBE-42AC-BA09-929A45272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423" y="304799"/>
            <a:ext cx="6063261" cy="59400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5941B2-34F7-4CE3-92CD-B87236B537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16" y="304798"/>
            <a:ext cx="5480556" cy="59400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C560D982-BBC8-40DD-96DF-B8F5619AACE1}"/>
              </a:ext>
            </a:extLst>
          </p:cNvPr>
          <p:cNvSpPr txBox="1">
            <a:spLocks/>
          </p:cNvSpPr>
          <p:nvPr/>
        </p:nvSpPr>
        <p:spPr>
          <a:xfrm>
            <a:off x="140316" y="6347524"/>
            <a:ext cx="4536129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Lokasi pam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baru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dipasang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0D87654-E62A-41E8-BCE9-EAA8026DB770}"/>
              </a:ext>
            </a:extLst>
          </p:cNvPr>
          <p:cNvSpPr txBox="1">
            <a:spLocks/>
          </p:cNvSpPr>
          <p:nvPr/>
        </p:nvSpPr>
        <p:spPr>
          <a:xfrm>
            <a:off x="5922552" y="6347524"/>
            <a:ext cx="4536129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Lokasi pam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baru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dipasang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643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9C1373-BEE2-47A4-8E7F-C609C4B50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71" y="613822"/>
            <a:ext cx="5565825" cy="51773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87F7F251-420A-4701-8B78-9FC8B441D879}"/>
              </a:ext>
            </a:extLst>
          </p:cNvPr>
          <p:cNvSpPr txBox="1">
            <a:spLocks/>
          </p:cNvSpPr>
          <p:nvPr/>
        </p:nvSpPr>
        <p:spPr>
          <a:xfrm>
            <a:off x="86528" y="6038500"/>
            <a:ext cx="8035496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3 unit Pam ABS Sulzer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diservis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dinaiktaraf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serta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paip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250mm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diganti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972DED-4455-4FD3-A3D7-C0A13D762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707" y="613822"/>
            <a:ext cx="6179462" cy="51773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744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EA34BC-504C-4A2F-815E-1EFA65596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35" y="114012"/>
            <a:ext cx="4818710" cy="58797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A5ED8FA4-45BC-4991-8B5B-082AEE0C9D73}"/>
              </a:ext>
            </a:extLst>
          </p:cNvPr>
          <p:cNvSpPr txBox="1">
            <a:spLocks/>
          </p:cNvSpPr>
          <p:nvPr/>
        </p:nvSpPr>
        <p:spPr>
          <a:xfrm>
            <a:off x="220999" y="6101253"/>
            <a:ext cx="4018492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Seunit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pam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Flygt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diservis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dinaiktaraf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B6F14A-8AB6-49EF-9D38-5855E8DC74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659" y="114012"/>
            <a:ext cx="5782235" cy="39524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9A2DCF39-95D1-4338-BD1E-8FE523A9BCC1}"/>
              </a:ext>
            </a:extLst>
          </p:cNvPr>
          <p:cNvSpPr txBox="1">
            <a:spLocks/>
          </p:cNvSpPr>
          <p:nvPr/>
        </p:nvSpPr>
        <p:spPr>
          <a:xfrm>
            <a:off x="5546034" y="4218665"/>
            <a:ext cx="4018492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3 unit LCP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diganti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885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2"/>
          <p:cNvSpPr txBox="1">
            <a:spLocks/>
          </p:cNvSpPr>
          <p:nvPr/>
        </p:nvSpPr>
        <p:spPr>
          <a:xfrm>
            <a:off x="26905" y="5555405"/>
            <a:ext cx="4536129" cy="4113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Gantry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Kren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2 tan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dinaiktaraf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dibaiki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C67A3A-3CFA-4612-96F5-BC705D0AF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2162" y="569251"/>
            <a:ext cx="4640418" cy="42268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B933337-C0F5-4EAF-889E-C03A3A380F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606" y="569251"/>
            <a:ext cx="5656370" cy="4950119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F36A262F-FBD5-4806-861A-E4E19F4909EF}"/>
              </a:ext>
            </a:extLst>
          </p:cNvPr>
          <p:cNvSpPr txBox="1">
            <a:spLocks/>
          </p:cNvSpPr>
          <p:nvPr/>
        </p:nvSpPr>
        <p:spPr>
          <a:xfrm>
            <a:off x="6912162" y="4927875"/>
            <a:ext cx="4921250" cy="6275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Gantry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Kren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2 tan yang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perlu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dinaiktaraf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dibaiki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Sila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rujuk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spesifikasi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dokumen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E di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dalam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boring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sebut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harga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MY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4130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</TotalTime>
  <Words>264</Words>
  <Application>Microsoft Office PowerPoint</Application>
  <PresentationFormat>Widescreen</PresentationFormat>
  <Paragraphs>31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Constantia</vt:lpstr>
      <vt:lpstr>Wingdings 2</vt:lpstr>
      <vt:lpstr>Wingdings 3</vt:lpstr>
      <vt:lpstr>Flow</vt:lpstr>
      <vt:lpstr>TAKLIMAT SEBUTHARGA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SEKIAN  TERIMA KASIH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92</cp:revision>
  <dcterms:created xsi:type="dcterms:W3CDTF">2020-06-13T12:30:26Z</dcterms:created>
  <dcterms:modified xsi:type="dcterms:W3CDTF">2022-04-22T14:57:00Z</dcterms:modified>
</cp:coreProperties>
</file>